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47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58.xml" ContentType="application/vnd.openxmlformats-officedocument.presentationml.slide+xml"/>
  <Override PartName="/ppt/slides/slide21.xml" ContentType="application/vnd.openxmlformats-officedocument.presentationml.slide+xml"/>
  <Override PartName="/ppt/slides/slide23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_rels/slide58.xml.rels" ContentType="application/vnd.openxmlformats-package.relationships+xml"/>
  <Override PartName="/ppt/slides/_rels/slide13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54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50.xml.rels" ContentType="application/vnd.openxmlformats-package.relationships+xml"/>
  <Override PartName="/ppt/slides/_rels/slide60.xml.rels" ContentType="application/vnd.openxmlformats-package.relationships+xml"/>
  <Override PartName="/ppt/slides/_rels/slide56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52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8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D15847-256C-46B6-878C-892167066ED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E5842D-4780-4CCD-9121-A7AA8B3D50B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386329-9460-4FD5-B214-757C8E7726E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2AB050-5A76-4685-844B-610A20F355D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9B8ED1C-8BCD-42D2-AF7F-7AE7C308787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FDC6BC-0EAE-444E-8AD4-E40B743B8C7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CCC42E-347B-43EC-B12C-B194D584DD3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343DBA-CD5F-4617-8E2A-D15195D1BEA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2B5A0D-92CA-44B6-8204-3E22E5D393F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1F055C-7221-4B51-B12B-8D0D1CEF353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1008AE-BFE8-4EBC-BAE0-DA018C5E15B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AC69AA-E14B-4048-8EA0-D93605C38FB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68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C112624-24E5-447E-917E-32115619121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61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000" cy="2880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440" cy="20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Прямоугольник 5"/>
          <p:cNvSpPr/>
          <p:nvPr/>
        </p:nvSpPr>
        <p:spPr>
          <a:xfrm>
            <a:off x="1640880" y="458892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86" name="Изображение 40"/>
          <p:cNvSpPr/>
          <p:nvPr/>
        </p:nvSpPr>
        <p:spPr>
          <a:xfrm>
            <a:off x="867240" y="3587040"/>
            <a:ext cx="253800" cy="2538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280" cy="1130400"/>
          </a:xfrm>
          <a:prstGeom prst="rect">
            <a:avLst/>
          </a:prstGeom>
          <a:ln w="0">
            <a:noFill/>
          </a:ln>
        </p:spPr>
      </p:pic>
      <p:pic>
        <p:nvPicPr>
          <p:cNvPr id="28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289" name=""/>
          <p:cNvSpPr/>
          <p:nvPr/>
        </p:nvSpPr>
        <p:spPr>
          <a:xfrm>
            <a:off x="466200" y="1728360"/>
            <a:ext cx="474372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1529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2024-09-02T17:01:13Z</dcterms:modified>
  <cp:revision>65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